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74" r:id="rId4"/>
    <p:sldId id="275" r:id="rId5"/>
    <p:sldId id="259" r:id="rId6"/>
    <p:sldId id="260" r:id="rId7"/>
    <p:sldId id="262" r:id="rId8"/>
    <p:sldId id="263" r:id="rId9"/>
    <p:sldId id="266" r:id="rId10"/>
    <p:sldId id="267" r:id="rId11"/>
    <p:sldId id="270" r:id="rId12"/>
    <p:sldId id="268" r:id="rId13"/>
    <p:sldId id="269" r:id="rId14"/>
    <p:sldId id="271" r:id="rId15"/>
    <p:sldId id="272" r:id="rId16"/>
    <p:sldId id="273" r:id="rId17"/>
    <p:sldId id="264" r:id="rId18"/>
    <p:sldId id="265" r:id="rId19"/>
    <p:sldId id="287" r:id="rId20"/>
    <p:sldId id="288" r:id="rId21"/>
    <p:sldId id="289" r:id="rId22"/>
    <p:sldId id="290" r:id="rId23"/>
    <p:sldId id="298" r:id="rId24"/>
    <p:sldId id="299" r:id="rId25"/>
    <p:sldId id="300" r:id="rId26"/>
    <p:sldId id="308" r:id="rId27"/>
    <p:sldId id="301" r:id="rId28"/>
    <p:sldId id="302" r:id="rId29"/>
    <p:sldId id="303" r:id="rId30"/>
    <p:sldId id="304" r:id="rId31"/>
    <p:sldId id="276" r:id="rId32"/>
    <p:sldId id="277" r:id="rId33"/>
    <p:sldId id="278" r:id="rId34"/>
    <p:sldId id="279" r:id="rId35"/>
    <p:sldId id="280" r:id="rId36"/>
    <p:sldId id="284" r:id="rId37"/>
    <p:sldId id="285" r:id="rId38"/>
    <p:sldId id="281" r:id="rId39"/>
    <p:sldId id="282" r:id="rId40"/>
    <p:sldId id="283" r:id="rId41"/>
    <p:sldId id="291" r:id="rId42"/>
    <p:sldId id="305" r:id="rId43"/>
    <p:sldId id="306" r:id="rId44"/>
    <p:sldId id="307" r:id="rId45"/>
    <p:sldId id="309" r:id="rId46"/>
    <p:sldId id="310" r:id="rId47"/>
    <p:sldId id="311" r:id="rId48"/>
    <p:sldId id="312" r:id="rId49"/>
    <p:sldId id="294" r:id="rId50"/>
    <p:sldId id="295" r:id="rId51"/>
    <p:sldId id="296" r:id="rId52"/>
    <p:sldId id="297" r:id="rId53"/>
    <p:sldId id="313" r:id="rId54"/>
    <p:sldId id="314" r:id="rId55"/>
    <p:sldId id="258" r:id="rId56"/>
    <p:sldId id="292" r:id="rId57"/>
    <p:sldId id="293" r:id="rId58"/>
    <p:sldId id="31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35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8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1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0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3/30/2023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0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5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634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58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9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7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1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Wavy paint art pattern">
            <a:extLst>
              <a:ext uri="{FF2B5EF4-FFF2-40B4-BE49-F238E27FC236}">
                <a16:creationId xmlns:a16="http://schemas.microsoft.com/office/drawing/2014/main" id="{76BB393A-703D-1A89-E4F6-B377695C8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7" r="-1" b="1597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80E9AC-96BF-CBD5-B547-C4A5A8F22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171" y="2247663"/>
            <a:ext cx="4181444" cy="236267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Meeting</a:t>
            </a:r>
            <a:b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30.03.2023</a:t>
            </a:r>
          </a:p>
        </p:txBody>
      </p:sp>
    </p:spTree>
    <p:extLst>
      <p:ext uri="{BB962C8B-B14F-4D97-AF65-F5344CB8AC3E}">
        <p14:creationId xmlns:p14="http://schemas.microsoft.com/office/powerpoint/2010/main" val="60552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63756B3-60CF-1A10-9104-3A0F1ED65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089"/>
            <a:ext cx="12192000" cy="4053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525E3-6581-AC9B-D995-7A9DEE4F0EAC}"/>
              </a:ext>
            </a:extLst>
          </p:cNvPr>
          <p:cNvSpPr txBox="1"/>
          <p:nvPr/>
        </p:nvSpPr>
        <p:spPr>
          <a:xfrm>
            <a:off x="282102" y="5550911"/>
            <a:ext cx="8404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anomalous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different </a:t>
            </a:r>
            <a:r>
              <a:rPr lang="nb-NO" dirty="0" err="1"/>
              <a:t>bootstraps</a:t>
            </a:r>
            <a:r>
              <a:rPr lang="nb-NO" dirty="0"/>
              <a:t>, </a:t>
            </a:r>
            <a:r>
              <a:rPr lang="nb-NO" dirty="0" err="1"/>
              <a:t>model</a:t>
            </a:r>
            <a:r>
              <a:rPr lang="nb-NO" dirty="0"/>
              <a:t> is </a:t>
            </a:r>
            <a:r>
              <a:rPr lang="nb-NO" dirty="0" err="1"/>
              <a:t>likely</a:t>
            </a:r>
            <a:r>
              <a:rPr lang="nb-NO" dirty="0"/>
              <a:t> sensitive to </a:t>
            </a:r>
            <a:r>
              <a:rPr lang="nb-NO" dirty="0" err="1"/>
              <a:t>noise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BC2AB-4F68-3D03-CCAA-296ACEC444D1}"/>
              </a:ext>
            </a:extLst>
          </p:cNvPr>
          <p:cNvSpPr txBox="1"/>
          <p:nvPr/>
        </p:nvSpPr>
        <p:spPr>
          <a:xfrm>
            <a:off x="632296" y="476092"/>
            <a:ext cx="494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scaling</a:t>
            </a:r>
            <a:r>
              <a:rPr lang="nb-NO" dirty="0"/>
              <a:t> back up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comparing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0710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F146D53-676D-BD05-CA39-0C6E3F079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23" y="0"/>
            <a:ext cx="10274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E223B23-8695-16AF-9739-7614BE59C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18" y="643467"/>
            <a:ext cx="83461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8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D09C-97F1-83EC-247F-A85BA63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Random </a:t>
            </a:r>
            <a:r>
              <a:rPr lang="nb-NO" dirty="0" err="1"/>
              <a:t>forest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latent units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0F1D6B-C14A-8D7B-0936-F51A3682A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618"/>
            <a:ext cx="12198489" cy="4066162"/>
          </a:xfrm>
        </p:spPr>
      </p:pic>
    </p:spTree>
    <p:extLst>
      <p:ext uri="{BB962C8B-B14F-4D97-AF65-F5344CB8AC3E}">
        <p14:creationId xmlns:p14="http://schemas.microsoft.com/office/powerpoint/2010/main" val="169301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BEA2F88-19A8-5E9F-3861-F382C6A21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1" y="-8218"/>
            <a:ext cx="10286464" cy="686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17E6-2F63-1535-E717-F03807FD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LGBM </a:t>
            </a:r>
            <a:r>
              <a:rPr lang="nb-NO" dirty="0" err="1"/>
              <a:t>on</a:t>
            </a:r>
            <a:r>
              <a:rPr lang="nb-NO" dirty="0"/>
              <a:t> latent units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DEDF490-226D-42C2-9364-CE00C3EF4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" y="2443590"/>
            <a:ext cx="12163460" cy="4054486"/>
          </a:xfrm>
        </p:spPr>
      </p:pic>
    </p:spTree>
    <p:extLst>
      <p:ext uri="{BB962C8B-B14F-4D97-AF65-F5344CB8AC3E}">
        <p14:creationId xmlns:p14="http://schemas.microsoft.com/office/powerpoint/2010/main" val="307756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C893AA3-92CB-604A-E86E-B673A2E0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AC3596-0BC7-644F-73B6-0887FA4C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CNN </a:t>
            </a:r>
            <a:r>
              <a:rPr lang="nb-NO" dirty="0" err="1"/>
              <a:t>Decoders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3CEB1-E7C2-5456-BE44-468B7D4E9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472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FF533F5D-A042-EDE5-D03C-F2DE01E9A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7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4FD3FF9-DE70-D1C2-C9E0-A8E8ECFC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F52-6C6C-5C92-EE71-A4C1B747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D6525-124F-2AB8-A0F2-C3F10888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 some preliminary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Need code for assigning GGM to the traces</a:t>
            </a:r>
          </a:p>
        </p:txBody>
      </p:sp>
    </p:spTree>
    <p:extLst>
      <p:ext uri="{BB962C8B-B14F-4D97-AF65-F5344CB8AC3E}">
        <p14:creationId xmlns:p14="http://schemas.microsoft.com/office/powerpoint/2010/main" val="3296357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082EA3A-8486-B413-07B1-CFD50C8E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F0DD90E-702E-FB8B-4E2B-F663C23FA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18" y="643467"/>
            <a:ext cx="83461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80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80B4-934C-EB44-81BE-FA0AAFC1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Tree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not </a:t>
            </a:r>
            <a:r>
              <a:rPr lang="nb-NO" dirty="0" err="1"/>
              <a:t>visualized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an </a:t>
            </a:r>
            <a:r>
              <a:rPr lang="nb-NO" dirty="0" err="1"/>
              <a:t>error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plotting </a:t>
            </a:r>
            <a:r>
              <a:rPr lang="nb-NO" dirty="0" err="1"/>
              <a:t>code</a:t>
            </a:r>
            <a:endParaRPr lang="nb-NO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F476BD8-4B04-4774-B7CD-826C1BCD2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2677055"/>
            <a:ext cx="8769350" cy="2923116"/>
          </a:xfrm>
        </p:spPr>
      </p:pic>
    </p:spTree>
    <p:extLst>
      <p:ext uri="{BB962C8B-B14F-4D97-AF65-F5344CB8AC3E}">
        <p14:creationId xmlns:p14="http://schemas.microsoft.com/office/powerpoint/2010/main" val="18504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9C17ECA-4399-ED55-099C-75C386A22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85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DDB868E-AE5B-3FA7-C9A6-415862D12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15CB184-6B36-3821-814E-5335C95E3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28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5DD11FF-0C7D-EE75-C3B0-6CE6A35C8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18" y="643467"/>
            <a:ext cx="83461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0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60B08ED-FE61-C978-540E-273B02BD6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25D51AA-17C9-2613-6A2A-DC3A889D7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676B78EA-BB13-5006-7813-8F20E901F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BE9EF0-B5E1-DC02-F157-602F9376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Encoder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00B48-5DAD-8F99-0990-76A72CD71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 err="1"/>
              <a:t>Inspired</a:t>
            </a:r>
            <a:r>
              <a:rPr lang="nb-NO" dirty="0"/>
              <a:t> by </a:t>
            </a:r>
            <a:r>
              <a:rPr lang="nb-NO" dirty="0" err="1"/>
              <a:t>Feature</a:t>
            </a:r>
            <a:r>
              <a:rPr lang="nb-NO" dirty="0"/>
              <a:t> Pyramids; More like </a:t>
            </a:r>
            <a:r>
              <a:rPr lang="nb-NO" dirty="0" err="1"/>
              <a:t>Feature</a:t>
            </a:r>
            <a:r>
              <a:rPr lang="nb-NO" dirty="0"/>
              <a:t> tents</a:t>
            </a:r>
          </a:p>
        </p:txBody>
      </p:sp>
    </p:spTree>
    <p:extLst>
      <p:ext uri="{BB962C8B-B14F-4D97-AF65-F5344CB8AC3E}">
        <p14:creationId xmlns:p14="http://schemas.microsoft.com/office/powerpoint/2010/main" val="1908457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2B194C7-B051-0D49-709D-26D23CB97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8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41ED2-5320-6E2C-27D3-410B621E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Ensemble ANN </a:t>
            </a:r>
            <a:r>
              <a:rPr lang="nb-NO" dirty="0" err="1"/>
              <a:t>decoders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95D0C-8823-93B7-4DEE-9EB077EF1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397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8B6278F-EE5F-E9C4-52CC-CCC78E470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57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7FB6AE3-9ED4-E680-6035-905C215D5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69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365C3C7-900E-CE7B-99D7-4AA4A78BF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08B9153-BA31-8DD8-AE5D-D55ADBF23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18" y="643467"/>
            <a:ext cx="83461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33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455B7D9-0C06-92EC-A2E4-D6BCF9080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8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164D852-D46C-B8F0-3758-1BA8BB20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7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78D3A4A-2ADF-EF01-D9E7-0FD094890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94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0EAAB2A-984D-0B82-DF47-8391878AF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4ADDD7-EA38-B86E-A59F-C6FF76900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345" y="223493"/>
            <a:ext cx="5727143" cy="671151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nb-NO" sz="600" dirty="0"/>
              <a:t>_________________________________________________________________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 </a:t>
            </a:r>
            <a:r>
              <a:rPr lang="nb-NO" sz="600" dirty="0" err="1"/>
              <a:t>Layer</a:t>
            </a:r>
            <a:r>
              <a:rPr lang="nb-NO" sz="600" dirty="0"/>
              <a:t> (type)               		Output Shape              	</a:t>
            </a:r>
            <a:r>
              <a:rPr lang="nb-NO" sz="600" dirty="0" err="1"/>
              <a:t>Param</a:t>
            </a:r>
            <a:r>
              <a:rPr lang="nb-NO" sz="600" dirty="0"/>
              <a:t> #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=================================================================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gaussian_noise</a:t>
            </a:r>
            <a:r>
              <a:rPr lang="nb-NO" sz="600" dirty="0"/>
              <a:t> (</a:t>
            </a:r>
            <a:r>
              <a:rPr lang="nb-NO" sz="600" dirty="0" err="1"/>
              <a:t>GaussianNoise</a:t>
            </a:r>
            <a:r>
              <a:rPr lang="nb-NO" sz="600" dirty="0"/>
              <a:t>)   	(None, 11, None, 1)      	0         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random_flip</a:t>
            </a:r>
            <a:r>
              <a:rPr lang="nb-NO" sz="600" dirty="0"/>
              <a:t> (</a:t>
            </a:r>
            <a:r>
              <a:rPr lang="nb-NO" sz="600" dirty="0" err="1"/>
              <a:t>RandomFlip</a:t>
            </a:r>
            <a:r>
              <a:rPr lang="nb-NO" sz="600" dirty="0"/>
              <a:t>)    		(None, 11, None, 1)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 (ZeroPadding2D)  	(None, 11, None, 1)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 (Conv2D)             		(None, 9, None, 16)       	160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zero_padding2d_1 (ZeroPadding2D)   	(None, 9, None, 16)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conv2d_1 (Conv2D)           		(None, 7, None, 32)       	4640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max_pooling2d (MaxPooling2D)  		(None, 7, None, 32)      	0         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dropout</a:t>
            </a:r>
            <a:r>
              <a:rPr lang="nb-NO" sz="600" dirty="0"/>
              <a:t> (</a:t>
            </a:r>
            <a:r>
              <a:rPr lang="nb-NO" sz="600" dirty="0" err="1"/>
              <a:t>Dropout</a:t>
            </a:r>
            <a:r>
              <a:rPr lang="nb-NO" sz="600" dirty="0"/>
              <a:t>)           		(None, 7, None, 32)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zero_padding2d_2 (ZeroPadding2D)   	(None, 7, None, 32)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conv2d_2 (Conv2D)           		(None, 5, None, 64)       	18496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dropout_1 (</a:t>
            </a:r>
            <a:r>
              <a:rPr lang="nb-NO" sz="600" dirty="0" err="1"/>
              <a:t>Dropout</a:t>
            </a:r>
            <a:r>
              <a:rPr lang="nb-NO" sz="600" dirty="0"/>
              <a:t>)         		(None, 5, None, 64)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zero_padding2d_3 (ZeroPadding2D)   	(None, 5, None, 64)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conv2d_3 (Conv2D)           		(None, 3, None, 64)      	36928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dropout_2 (</a:t>
            </a:r>
            <a:r>
              <a:rPr lang="nb-NO" sz="600" dirty="0" err="1"/>
              <a:t>Dropout</a:t>
            </a:r>
            <a:r>
              <a:rPr lang="nb-NO" sz="600" dirty="0"/>
              <a:t>)        		(None, 3, None, 64)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zero_padding2d_4 (ZeroPadding2D)   	(None, 3, None, 64)      	0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conv2d_4 (Conv2D)           		(None, 1, None, 64)      	36928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dropout_3 (</a:t>
            </a:r>
            <a:r>
              <a:rPr lang="nb-NO" sz="600" dirty="0" err="1"/>
              <a:t>Dropout</a:t>
            </a:r>
            <a:r>
              <a:rPr lang="nb-NO" sz="600" dirty="0"/>
              <a:t>)         		(None, 1, None, 64)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conv2d_5 (Conv2D)           		(None, 1, None, 16)       	1040      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reshape</a:t>
            </a:r>
            <a:r>
              <a:rPr lang="nb-NO" sz="600" dirty="0"/>
              <a:t> (</a:t>
            </a:r>
            <a:r>
              <a:rPr lang="nb-NO" sz="600" dirty="0" err="1"/>
              <a:t>Reshape</a:t>
            </a:r>
            <a:r>
              <a:rPr lang="nb-NO" sz="600" dirty="0"/>
              <a:t>)           		(None, None, 16)   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=================================================================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Total </a:t>
            </a:r>
            <a:r>
              <a:rPr lang="nb-NO" sz="600" dirty="0" err="1"/>
              <a:t>params</a:t>
            </a:r>
            <a:r>
              <a:rPr lang="nb-NO" sz="600" dirty="0"/>
              <a:t>: 98,192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Trainable</a:t>
            </a:r>
            <a:r>
              <a:rPr lang="nb-NO" sz="600" dirty="0"/>
              <a:t> </a:t>
            </a:r>
            <a:r>
              <a:rPr lang="nb-NO" sz="600" dirty="0" err="1"/>
              <a:t>params</a:t>
            </a:r>
            <a:r>
              <a:rPr lang="nb-NO" sz="600" dirty="0"/>
              <a:t>: 98,192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Non-</a:t>
            </a:r>
            <a:r>
              <a:rPr lang="nb-NO" sz="600" dirty="0" err="1"/>
              <a:t>trainable</a:t>
            </a:r>
            <a:r>
              <a:rPr lang="nb-NO" sz="600" dirty="0"/>
              <a:t> </a:t>
            </a:r>
            <a:r>
              <a:rPr lang="nb-NO" sz="600" dirty="0" err="1"/>
              <a:t>params</a:t>
            </a:r>
            <a:r>
              <a:rPr lang="nb-NO" sz="600" dirty="0"/>
              <a:t>: 0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_________________________________________________________________</a:t>
            </a:r>
          </a:p>
          <a:p>
            <a:pPr>
              <a:lnSpc>
                <a:spcPct val="130000"/>
              </a:lnSpc>
            </a:pPr>
            <a:endParaRPr lang="nb-NO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03ECC-886C-58A6-BDCF-ABE585D17AA4}"/>
              </a:ext>
            </a:extLst>
          </p:cNvPr>
          <p:cNvSpPr txBox="1"/>
          <p:nvPr/>
        </p:nvSpPr>
        <p:spPr>
          <a:xfrm>
            <a:off x="128356" y="732978"/>
            <a:ext cx="424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Input </a:t>
            </a:r>
            <a:r>
              <a:rPr lang="nb-NO" dirty="0" err="1"/>
              <a:t>shape</a:t>
            </a:r>
            <a:r>
              <a:rPr lang="nb-NO" dirty="0"/>
              <a:t> = (None, 11, None, 1)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F67EC1-3E91-ED39-086A-51F19085164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912768" y="1102310"/>
            <a:ext cx="337352" cy="434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67D14A-5C74-ADFB-EB59-D3FCBD427B61}"/>
              </a:ext>
            </a:extLst>
          </p:cNvPr>
          <p:cNvCxnSpPr/>
          <p:nvPr/>
        </p:nvCxnSpPr>
        <p:spPr>
          <a:xfrm flipV="1">
            <a:off x="2933700" y="1047127"/>
            <a:ext cx="0" cy="56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C0DA2B-BA9D-CCDA-22DC-7C0A302BCF51}"/>
              </a:ext>
            </a:extLst>
          </p:cNvPr>
          <p:cNvCxnSpPr/>
          <p:nvPr/>
        </p:nvCxnSpPr>
        <p:spPr>
          <a:xfrm flipH="1" flipV="1">
            <a:off x="3546259" y="1102310"/>
            <a:ext cx="133165" cy="59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8F6114-FB79-0B34-F3B3-937F7A8AC1A5}"/>
              </a:ext>
            </a:extLst>
          </p:cNvPr>
          <p:cNvCxnSpPr>
            <a:cxnSpLocks/>
          </p:cNvCxnSpPr>
          <p:nvPr/>
        </p:nvCxnSpPr>
        <p:spPr>
          <a:xfrm flipH="1" flipV="1">
            <a:off x="4034532" y="1102310"/>
            <a:ext cx="257450" cy="170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610A555-9D20-689E-817C-CF7E7AC5A5D5}"/>
              </a:ext>
            </a:extLst>
          </p:cNvPr>
          <p:cNvSpPr txBox="1"/>
          <p:nvPr/>
        </p:nvSpPr>
        <p:spPr>
          <a:xfrm>
            <a:off x="811938" y="1536917"/>
            <a:ext cx="118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Batch #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6AC460-8571-FC31-E85F-AB6E60852692}"/>
              </a:ext>
            </a:extLst>
          </p:cNvPr>
          <p:cNvSpPr txBox="1"/>
          <p:nvPr/>
        </p:nvSpPr>
        <p:spPr>
          <a:xfrm>
            <a:off x="2498692" y="1634572"/>
            <a:ext cx="97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Image 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F4EC26-4FB5-A053-42FB-FF22F6BA67AE}"/>
              </a:ext>
            </a:extLst>
          </p:cNvPr>
          <p:cNvSpPr txBox="1"/>
          <p:nvPr/>
        </p:nvSpPr>
        <p:spPr>
          <a:xfrm>
            <a:off x="3634733" y="1711214"/>
            <a:ext cx="1323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Image </a:t>
            </a:r>
            <a:r>
              <a:rPr lang="nb-NO" dirty="0" err="1"/>
              <a:t>length</a:t>
            </a:r>
            <a:r>
              <a:rPr lang="nb-NO" dirty="0"/>
              <a:t> (z) *variable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ED408C-739E-8650-C97E-5E6875AF21E6}"/>
              </a:ext>
            </a:extLst>
          </p:cNvPr>
          <p:cNvSpPr txBox="1"/>
          <p:nvPr/>
        </p:nvSpPr>
        <p:spPr>
          <a:xfrm>
            <a:off x="4371883" y="1047127"/>
            <a:ext cx="178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Monochrome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image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C7A863-F110-50D0-F3FA-C24D13C63B36}"/>
              </a:ext>
            </a:extLst>
          </p:cNvPr>
          <p:cNvCxnSpPr/>
          <p:nvPr/>
        </p:nvCxnSpPr>
        <p:spPr>
          <a:xfrm>
            <a:off x="128356" y="2752078"/>
            <a:ext cx="6155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EA571D1-F03E-DDD1-C349-EC5E989518C8}"/>
              </a:ext>
            </a:extLst>
          </p:cNvPr>
          <p:cNvSpPr txBox="1"/>
          <p:nvPr/>
        </p:nvSpPr>
        <p:spPr>
          <a:xfrm>
            <a:off x="1992668" y="2982897"/>
            <a:ext cx="373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Step</a:t>
            </a:r>
            <a:r>
              <a:rPr lang="nb-NO" dirty="0"/>
              <a:t> </a:t>
            </a:r>
            <a:r>
              <a:rPr lang="nb-NO" dirty="0" err="1"/>
              <a:t>wise</a:t>
            </a:r>
            <a:r>
              <a:rPr lang="nb-NO" dirty="0"/>
              <a:t> </a:t>
            </a:r>
            <a:r>
              <a:rPr lang="nb-NO" dirty="0" err="1"/>
              <a:t>collapse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width</a:t>
            </a:r>
            <a:r>
              <a:rPr lang="nb-NO" dirty="0"/>
              <a:t> dim </a:t>
            </a:r>
            <a:r>
              <a:rPr lang="nb-NO" dirty="0" err="1"/>
              <a:t>down</a:t>
            </a:r>
            <a:r>
              <a:rPr lang="nb-NO" dirty="0"/>
              <a:t> to 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DD8D35-1217-334B-D30C-10F0CB82FF4B}"/>
              </a:ext>
            </a:extLst>
          </p:cNvPr>
          <p:cNvCxnSpPr>
            <a:cxnSpLocks/>
          </p:cNvCxnSpPr>
          <p:nvPr/>
        </p:nvCxnSpPr>
        <p:spPr>
          <a:xfrm>
            <a:off x="92847" y="4448588"/>
            <a:ext cx="6191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41871BF-81F1-4DAA-DF87-F264606A6122}"/>
              </a:ext>
            </a:extLst>
          </p:cNvPr>
          <p:cNvSpPr txBox="1"/>
          <p:nvPr/>
        </p:nvSpPr>
        <p:spPr>
          <a:xfrm>
            <a:off x="230819" y="4989250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Output </a:t>
            </a:r>
            <a:r>
              <a:rPr lang="nb-NO" dirty="0" err="1"/>
              <a:t>shape</a:t>
            </a:r>
            <a:r>
              <a:rPr lang="nb-NO" dirty="0"/>
              <a:t> = (None, None, 16)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E83905-077B-4A15-DE8C-E2A00A773D9D}"/>
              </a:ext>
            </a:extLst>
          </p:cNvPr>
          <p:cNvCxnSpPr>
            <a:cxnSpLocks/>
          </p:cNvCxnSpPr>
          <p:nvPr/>
        </p:nvCxnSpPr>
        <p:spPr>
          <a:xfrm flipV="1">
            <a:off x="2170220" y="5246214"/>
            <a:ext cx="337352" cy="434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33156EB-9651-8855-1E4F-B213FFD63CB7}"/>
              </a:ext>
            </a:extLst>
          </p:cNvPr>
          <p:cNvSpPr txBox="1"/>
          <p:nvPr/>
        </p:nvSpPr>
        <p:spPr>
          <a:xfrm>
            <a:off x="1069390" y="5680821"/>
            <a:ext cx="118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Batch #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B17876-F65B-6F36-F863-4B27F9202469}"/>
              </a:ext>
            </a:extLst>
          </p:cNvPr>
          <p:cNvCxnSpPr/>
          <p:nvPr/>
        </p:nvCxnSpPr>
        <p:spPr>
          <a:xfrm flipH="1" flipV="1">
            <a:off x="3230731" y="5256901"/>
            <a:ext cx="133165" cy="59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B14459-949E-FBF8-7CFF-FB2D3C711CD5}"/>
                  </a:ext>
                </a:extLst>
              </p:cNvPr>
              <p:cNvSpPr txBox="1"/>
              <p:nvPr/>
            </p:nvSpPr>
            <p:spPr>
              <a:xfrm>
                <a:off x="2989753" y="5775606"/>
                <a:ext cx="1323076" cy="103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nb-NO" dirty="0"/>
                  <a:t> Image </a:t>
                </a:r>
                <a:r>
                  <a:rPr lang="nb-NO" dirty="0" err="1"/>
                  <a:t>length</a:t>
                </a:r>
                <a:r>
                  <a:rPr lang="nb-NO" dirty="0"/>
                  <a:t> (z) *variable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B14459-949E-FBF8-7CFF-FB2D3C71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53" y="5775606"/>
                <a:ext cx="1323076" cy="1037463"/>
              </a:xfrm>
              <a:prstGeom prst="rect">
                <a:avLst/>
              </a:prstGeom>
              <a:blipFill>
                <a:blip r:embed="rId2"/>
                <a:stretch>
                  <a:fillRect l="-3687" r="-6452" b="-818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43229-1D2A-7762-B892-21910BE4B21A}"/>
              </a:ext>
            </a:extLst>
          </p:cNvPr>
          <p:cNvCxnSpPr/>
          <p:nvPr/>
        </p:nvCxnSpPr>
        <p:spPr>
          <a:xfrm flipH="1" flipV="1">
            <a:off x="3932808" y="5220920"/>
            <a:ext cx="781235" cy="5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A712B-B840-D172-EF5C-D15EB72EA4F0}"/>
              </a:ext>
            </a:extLst>
          </p:cNvPr>
          <p:cNvSpPr txBox="1"/>
          <p:nvPr/>
        </p:nvSpPr>
        <p:spPr>
          <a:xfrm>
            <a:off x="4738956" y="5532180"/>
            <a:ext cx="114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Latent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5264D5-5A9B-F53D-961B-0F04BD9EB263}"/>
                  </a:ext>
                </a:extLst>
              </p:cNvPr>
              <p:cNvSpPr txBox="1"/>
              <p:nvPr/>
            </p:nvSpPr>
            <p:spPr>
              <a:xfrm>
                <a:off x="1992668" y="3761078"/>
                <a:ext cx="4291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dirty="0"/>
                  <a:t>Max </a:t>
                </a:r>
                <a:r>
                  <a:rPr lang="nb-NO" dirty="0" err="1"/>
                  <a:t>pooling</a:t>
                </a:r>
                <a:r>
                  <a:rPr lang="nb-NO" dirty="0"/>
                  <a:t> to </a:t>
                </a:r>
                <a:r>
                  <a:rPr lang="nb-NO" dirty="0" err="1"/>
                  <a:t>go</a:t>
                </a:r>
                <a:r>
                  <a:rPr lang="nb-NO" dirty="0"/>
                  <a:t> from </a:t>
                </a:r>
                <a:r>
                  <a:rPr lang="nb-NO" dirty="0" err="1"/>
                  <a:t>seismic</a:t>
                </a:r>
                <a:r>
                  <a:rPr lang="nb-NO" dirty="0"/>
                  <a:t> </a:t>
                </a:r>
                <a:r>
                  <a:rPr lang="nb-NO" dirty="0" err="1"/>
                  <a:t>depth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nb-NO" dirty="0"/>
                  <a:t> to GM </a:t>
                </a:r>
                <a:r>
                  <a:rPr lang="nb-NO" dirty="0" err="1"/>
                  <a:t>depth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</a:rPr>
                      <m:t>Δ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nb-NO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5264D5-5A9B-F53D-961B-0F04BD9E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668" y="3761078"/>
                <a:ext cx="4291370" cy="646331"/>
              </a:xfrm>
              <a:prstGeom prst="rect">
                <a:avLst/>
              </a:prstGeom>
              <a:blipFill>
                <a:blip r:embed="rId3"/>
                <a:stretch>
                  <a:fillRect l="-1278" t="-4717" b="-1603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 descr="Pup Tent">
                <a:extLst>
                  <a:ext uri="{FF2B5EF4-FFF2-40B4-BE49-F238E27FC236}">
                    <a16:creationId xmlns:a16="http://schemas.microsoft.com/office/drawing/2014/main" id="{13C986D6-1806-D68A-5041-70D5071679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5318842"/>
                  </p:ext>
                </p:extLst>
              </p:nvPr>
            </p:nvGraphicFramePr>
            <p:xfrm>
              <a:off x="325690" y="2464045"/>
              <a:ext cx="1378214" cy="19485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8214" cy="1948510"/>
                    </a:xfrm>
                    <a:prstGeom prst="rect">
                      <a:avLst/>
                    </a:prstGeom>
                  </am3d:spPr>
                  <am3d:camera>
                    <am3d:pos x="0" y="0" z="619488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" d="1000000"/>
                    <am3d:preTrans dx="275646" dy="-12385758" dz="-2497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174684" ay="-1557246" az="-5308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79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 descr="Pup Tent">
                <a:extLst>
                  <a:ext uri="{FF2B5EF4-FFF2-40B4-BE49-F238E27FC236}">
                    <a16:creationId xmlns:a16="http://schemas.microsoft.com/office/drawing/2014/main" id="{13C986D6-1806-D68A-5041-70D5071679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690" y="2464045"/>
                <a:ext cx="1378214" cy="19485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82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77C79-B387-F1C8-F1AD-F186197F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ANN </a:t>
            </a:r>
            <a:r>
              <a:rPr lang="nb-NO" dirty="0" err="1"/>
              <a:t>Decoder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BB93C-8DB6-1DAF-6C01-416703F37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9923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CE34B7E-AC21-67E7-385C-8FC2954A5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7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93A7AB8-5B74-404D-3876-713A16E4E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2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A5B3A9D-CA34-DB9A-6299-44A6A5FD4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9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F85AD56-0727-8D5A-EBE5-C359FE581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97" y="568960"/>
            <a:ext cx="8457783" cy="56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85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E56EA96-58EF-3DE3-0111-1FC673473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39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73A635B-BFC6-5DEB-2DDA-519315553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65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F734DE59-E52A-CB99-50A1-9E085C9DF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71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069F3F9-F865-5221-F779-3FFF12C15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6499"/>
            <a:ext cx="10271760" cy="68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43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AAA7A-A9BA-FE7E-BEEF-86987140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Latent units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942F0-770B-30ED-583F-1685B9662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070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9" name="Rectangle 24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0" name="Picture 4" descr="Zigzag indicator line">
            <a:extLst>
              <a:ext uri="{FF2B5EF4-FFF2-40B4-BE49-F238E27FC236}">
                <a16:creationId xmlns:a16="http://schemas.microsoft.com/office/drawing/2014/main" id="{0DD02153-4970-4AAD-A821-903B07DC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1" r="-1" b="11867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1" name="Freeform: Shape 26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944E8-34AF-60BF-110D-9DE1DC26D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947591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waterfall chart&#10;&#10;Description automatically generated">
            <a:extLst>
              <a:ext uri="{FF2B5EF4-FFF2-40B4-BE49-F238E27FC236}">
                <a16:creationId xmlns:a16="http://schemas.microsoft.com/office/drawing/2014/main" id="{A6AD21BE-B969-2DF7-FFB9-D7E58AB22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2021433"/>
            <a:ext cx="12242234" cy="3060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5EABE2-956E-EE9E-838F-B1BCD162353F}"/>
              </a:ext>
            </a:extLst>
          </p:cNvPr>
          <p:cNvSpPr txBox="1"/>
          <p:nvPr/>
        </p:nvSpPr>
        <p:spPr>
          <a:xfrm>
            <a:off x="7924800" y="1026160"/>
            <a:ext cx="366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is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AOF, </a:t>
            </a:r>
            <a:r>
              <a:rPr lang="nb-NO" dirty="0" err="1"/>
              <a:t>which</a:t>
            </a:r>
            <a:r>
              <a:rPr lang="nb-NO" dirty="0"/>
              <a:t> is a CNN </a:t>
            </a:r>
            <a:r>
              <a:rPr lang="nb-NO" dirty="0" err="1"/>
              <a:t>decoder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41281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81191-85CB-65DB-29AF-96764AFC8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05" y="643467"/>
            <a:ext cx="2966592" cy="557106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9D906-EA1D-45AB-1CD4-C40C15A2A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8799" y="638386"/>
            <a:ext cx="3147651" cy="557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6384C-C7BA-442E-91BF-989546B01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752" y="638386"/>
            <a:ext cx="3201441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57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C43E9-32A9-B79C-6673-597259AF8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960" y="0"/>
            <a:ext cx="3759199" cy="69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68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8C8BDE-AB1A-DE2A-2EBA-411324B03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15" y="-27471"/>
            <a:ext cx="9583838" cy="69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A7D295-DE75-2685-67E6-1A7FF5DEC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0E8DC-A9E9-8636-B002-4BF17CD1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82" y="0"/>
            <a:ext cx="8012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8E99-2DD2-BDEC-9A81-472CF50B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</a:t>
            </a:r>
            <a:r>
              <a:rPr lang="nb-NO" dirty="0" err="1"/>
              <a:t>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E056-EE30-6F55-D958-C009E7860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I’m</a:t>
            </a:r>
            <a:r>
              <a:rPr lang="nb-NO" dirty="0"/>
              <a:t> training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bootstraps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evaluating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it </a:t>
            </a:r>
            <a:r>
              <a:rPr lang="nb-NO" dirty="0" err="1"/>
              <a:t>seems</a:t>
            </a:r>
            <a:r>
              <a:rPr lang="nb-NO" dirty="0"/>
              <a:t> not to be </a:t>
            </a:r>
            <a:r>
              <a:rPr lang="nb-NO" dirty="0" err="1"/>
              <a:t>helping</a:t>
            </a:r>
            <a:endParaRPr lang="nb-NO" dirty="0"/>
          </a:p>
          <a:p>
            <a:r>
              <a:rPr lang="nb-NO" dirty="0" err="1"/>
              <a:t>There</a:t>
            </a:r>
            <a:r>
              <a:rPr lang="nb-NO" dirty="0"/>
              <a:t> is a general trend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overpredicting</a:t>
            </a:r>
            <a:r>
              <a:rPr lang="nb-NO" dirty="0"/>
              <a:t> </a:t>
            </a:r>
            <a:r>
              <a:rPr lang="nb-NO" dirty="0" err="1"/>
              <a:t>around</a:t>
            </a:r>
            <a:r>
              <a:rPr lang="nb-NO" dirty="0"/>
              <a:t> 0</a:t>
            </a:r>
          </a:p>
          <a:p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CPT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large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measurements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discontinuous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lead to </a:t>
            </a:r>
            <a:r>
              <a:rPr lang="nb-NO" dirty="0" err="1"/>
              <a:t>shorter</a:t>
            </a:r>
            <a:r>
              <a:rPr lang="nb-NO" dirty="0"/>
              <a:t> </a:t>
            </a:r>
            <a:r>
              <a:rPr lang="nb-NO" dirty="0" err="1"/>
              <a:t>sequences</a:t>
            </a:r>
            <a:r>
              <a:rPr lang="nb-NO" dirty="0"/>
              <a:t>. This leads to </a:t>
            </a:r>
            <a:r>
              <a:rPr lang="nb-NO" dirty="0" err="1"/>
              <a:t>underprediction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deeper</a:t>
            </a:r>
            <a:r>
              <a:rPr lang="nb-NO" dirty="0"/>
              <a:t> traces, </a:t>
            </a:r>
            <a:r>
              <a:rPr lang="nb-NO" dirty="0" err="1"/>
              <a:t>perhps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measurements</a:t>
            </a:r>
            <a:r>
              <a:rPr lang="nb-NO" dirty="0"/>
              <a:t> </a:t>
            </a:r>
            <a:r>
              <a:rPr lang="nb-NO" dirty="0" err="1"/>
              <a:t>aren’t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training </a:t>
            </a:r>
            <a:r>
              <a:rPr lang="nb-NO" dirty="0" err="1"/>
              <a:t>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19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6BB0-7687-86B7-0761-8FB590C7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</a:t>
            </a:r>
            <a:r>
              <a:rPr lang="nb-NO" dirty="0" err="1"/>
              <a:t>comparisons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B53D-920E-3CE1-64E7-62F15020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LSTMs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behaved</a:t>
            </a:r>
            <a:r>
              <a:rPr lang="nb-NO" dirty="0"/>
              <a:t> during training</a:t>
            </a:r>
          </a:p>
          <a:p>
            <a:r>
              <a:rPr lang="nb-NO" dirty="0"/>
              <a:t>Ensembles </a:t>
            </a:r>
            <a:r>
              <a:rPr lang="nb-NO" dirty="0" err="1"/>
              <a:t>of</a:t>
            </a:r>
            <a:r>
              <a:rPr lang="nb-NO" dirty="0"/>
              <a:t> LSTM and CNN </a:t>
            </a:r>
            <a:r>
              <a:rPr lang="nb-NO" dirty="0" err="1"/>
              <a:t>tend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minima (I </a:t>
            </a:r>
            <a:r>
              <a:rPr lang="nb-NO" dirty="0" err="1"/>
              <a:t>think</a:t>
            </a:r>
            <a:r>
              <a:rPr lang="nb-NO" dirty="0"/>
              <a:t>), </a:t>
            </a:r>
            <a:r>
              <a:rPr lang="nb-NO" dirty="0" err="1"/>
              <a:t>whilst</a:t>
            </a:r>
            <a:r>
              <a:rPr lang="nb-NO" dirty="0"/>
              <a:t> ensembles </a:t>
            </a:r>
            <a:r>
              <a:rPr lang="nb-NO" dirty="0" err="1"/>
              <a:t>of</a:t>
            </a:r>
            <a:r>
              <a:rPr lang="nb-NO" dirty="0"/>
              <a:t> ANN </a:t>
            </a:r>
            <a:r>
              <a:rPr lang="nb-NO" dirty="0" err="1"/>
              <a:t>find</a:t>
            </a:r>
            <a:r>
              <a:rPr lang="nb-NO" dirty="0"/>
              <a:t> different </a:t>
            </a:r>
            <a:r>
              <a:rPr lang="nb-NO" dirty="0" err="1"/>
              <a:t>ones</a:t>
            </a:r>
            <a:endParaRPr lang="nb-NO" dirty="0"/>
          </a:p>
          <a:p>
            <a:r>
              <a:rPr lang="nb-NO" dirty="0"/>
              <a:t>ANN and LSTM have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behaved</a:t>
            </a:r>
            <a:r>
              <a:rPr lang="nb-NO" dirty="0"/>
              <a:t> latent </a:t>
            </a:r>
            <a:r>
              <a:rPr lang="nb-NO" dirty="0" err="1"/>
              <a:t>space</a:t>
            </a:r>
            <a:r>
              <a:rPr lang="nb-NO" dirty="0"/>
              <a:t>, e.g. The </a:t>
            </a:r>
            <a:r>
              <a:rPr lang="nb-NO" dirty="0" err="1"/>
              <a:t>tree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predictions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2961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5268-C964-06AF-3310-128C7CF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C65CA-26FE-9407-7C8F-69988654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Adding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traces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longer from a CDP </a:t>
            </a:r>
            <a:r>
              <a:rPr lang="nb-NO" dirty="0" err="1"/>
              <a:t>tends</a:t>
            </a:r>
            <a:r>
              <a:rPr lang="nb-NO" dirty="0"/>
              <a:t> to </a:t>
            </a:r>
            <a:r>
              <a:rPr lang="nb-NO" dirty="0" err="1"/>
              <a:t>hurt</a:t>
            </a:r>
            <a:r>
              <a:rPr lang="nb-NO" dirty="0"/>
              <a:t> </a:t>
            </a:r>
            <a:r>
              <a:rPr lang="nb-NO" dirty="0" err="1"/>
              <a:t>generalization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. </a:t>
            </a:r>
          </a:p>
          <a:p>
            <a:r>
              <a:rPr lang="nb-NO" dirty="0" err="1"/>
              <a:t>Adding</a:t>
            </a:r>
            <a:r>
              <a:rPr lang="nb-NO" dirty="0"/>
              <a:t> </a:t>
            </a:r>
            <a:r>
              <a:rPr lang="nb-NO" dirty="0" err="1"/>
              <a:t>bootstraps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seem</a:t>
            </a:r>
            <a:r>
              <a:rPr lang="nb-NO" dirty="0"/>
              <a:t> to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, </a:t>
            </a:r>
            <a:r>
              <a:rPr lang="nb-NO" dirty="0" err="1"/>
              <a:t>only</a:t>
            </a:r>
            <a:r>
              <a:rPr lang="nb-NO" dirty="0"/>
              <a:t> makes training </a:t>
            </a:r>
            <a:r>
              <a:rPr lang="nb-NO" dirty="0" err="1"/>
              <a:t>take</a:t>
            </a:r>
            <a:r>
              <a:rPr lang="nb-NO" dirty="0"/>
              <a:t> longer, it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cause</a:t>
            </a:r>
            <a:r>
              <a:rPr lang="nb-NO" dirty="0"/>
              <a:t> a </a:t>
            </a:r>
            <a:r>
              <a:rPr lang="nb-NO" dirty="0" err="1"/>
              <a:t>cleaner</a:t>
            </a:r>
            <a:r>
              <a:rPr lang="nb-NO" dirty="0"/>
              <a:t> latent </a:t>
            </a:r>
            <a:r>
              <a:rPr lang="nb-NO" dirty="0" err="1"/>
              <a:t>space</a:t>
            </a:r>
            <a:r>
              <a:rPr lang="nb-NO" dirty="0"/>
              <a:t> due to </a:t>
            </a:r>
            <a:r>
              <a:rPr lang="nb-NO" dirty="0" err="1"/>
              <a:t>variational</a:t>
            </a:r>
            <a:r>
              <a:rPr lang="nb-NO" dirty="0"/>
              <a:t> </a:t>
            </a:r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276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0C37-1A81-24CF-F812-6007836A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GGM for stats and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247C-9F3F-85EB-3056-95B9BD71C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code</a:t>
            </a:r>
            <a:r>
              <a:rPr lang="nb-NO" dirty="0"/>
              <a:t> Guillaume sent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Database.csv</a:t>
            </a:r>
          </a:p>
        </p:txBody>
      </p:sp>
    </p:spTree>
    <p:extLst>
      <p:ext uri="{BB962C8B-B14F-4D97-AF65-F5344CB8AC3E}">
        <p14:creationId xmlns:p14="http://schemas.microsoft.com/office/powerpoint/2010/main" val="15476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A99FB-62F9-10BF-E359-57103E65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LSTM </a:t>
            </a:r>
            <a:r>
              <a:rPr lang="nb-NO" dirty="0" err="1"/>
              <a:t>Decoders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F5FD2-2592-62F8-7CA0-5833EC7FC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/>
              <a:t>Not </a:t>
            </a:r>
            <a:r>
              <a:rPr lang="nb-NO" dirty="0" err="1"/>
              <a:t>going</a:t>
            </a:r>
            <a:r>
              <a:rPr lang="nb-NO" dirty="0"/>
              <a:t> to be used most </a:t>
            </a:r>
            <a:r>
              <a:rPr lang="nb-NO" dirty="0" err="1"/>
              <a:t>likely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4096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shape&#10;&#10;Description automatically generated">
            <a:extLst>
              <a:ext uri="{FF2B5EF4-FFF2-40B4-BE49-F238E27FC236}">
                <a16:creationId xmlns:a16="http://schemas.microsoft.com/office/drawing/2014/main" id="{4FCBBA0C-992C-F395-9207-91A392EE4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B6B58EB8-501B-9C14-29F2-C61B6B96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70" y="2553511"/>
            <a:ext cx="3861598" cy="3861598"/>
          </a:xfrm>
          <a:prstGeom prst="rect">
            <a:avLst/>
          </a:pr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543D77C-0355-B8C9-7B7C-CAE3196A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0" y="228600"/>
            <a:ext cx="8385235" cy="2096312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0648C37-C6D5-A2A4-62F5-C2EBCDE4A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0" y="2553511"/>
            <a:ext cx="8385248" cy="2096312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9860B1-B864-B2F3-65F0-31F2C3805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5" y="4761689"/>
            <a:ext cx="8385243" cy="2096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B36AAB-6E79-3BB4-2132-A98720476F57}"/>
              </a:ext>
            </a:extLst>
          </p:cNvPr>
          <p:cNvSpPr txBox="1"/>
          <p:nvPr/>
        </p:nvSpPr>
        <p:spPr>
          <a:xfrm>
            <a:off x="8735438" y="228600"/>
            <a:ext cx="237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Incorrectly</a:t>
            </a:r>
            <a:r>
              <a:rPr lang="nb-NO" dirty="0"/>
              <a:t> </a:t>
            </a:r>
            <a:r>
              <a:rPr lang="nb-NO" dirty="0" err="1"/>
              <a:t>named</a:t>
            </a:r>
            <a:endParaRPr lang="nb-NO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BA1FBA-B4C6-4406-B2DE-EC3F8C20A75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873841" y="345334"/>
            <a:ext cx="3861597" cy="6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A552A5-99AE-7525-A38A-07D7000D4D54}"/>
              </a:ext>
            </a:extLst>
          </p:cNvPr>
          <p:cNvSpPr txBox="1"/>
          <p:nvPr/>
        </p:nvSpPr>
        <p:spPr>
          <a:xfrm>
            <a:off x="8842159" y="1171852"/>
            <a:ext cx="2974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Large </a:t>
            </a:r>
            <a:r>
              <a:rPr lang="nb-NO" dirty="0" err="1"/>
              <a:t>variability</a:t>
            </a:r>
            <a:r>
              <a:rPr lang="nb-NO" dirty="0"/>
              <a:t> in </a:t>
            </a:r>
            <a:r>
              <a:rPr lang="nb-NO" dirty="0" err="1"/>
              <a:t>Tree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; </a:t>
            </a:r>
            <a:r>
              <a:rPr lang="nb-NO" dirty="0" err="1"/>
              <a:t>means</a:t>
            </a:r>
            <a:r>
              <a:rPr lang="nb-NO" dirty="0"/>
              <a:t> latent </a:t>
            </a:r>
            <a:r>
              <a:rPr lang="nb-NO" dirty="0" err="1"/>
              <a:t>space</a:t>
            </a:r>
            <a:r>
              <a:rPr lang="nb-NO" dirty="0"/>
              <a:t> is not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ordered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073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C64C0BD-F305-3A63-0036-07C135A5E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36A7C-67D6-3540-F399-8EA91C465982}"/>
              </a:ext>
            </a:extLst>
          </p:cNvPr>
          <p:cNvSpPr txBox="1"/>
          <p:nvPr/>
        </p:nvSpPr>
        <p:spPr>
          <a:xfrm>
            <a:off x="10077855" y="6197242"/>
            <a:ext cx="183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ANY/Fold1</a:t>
            </a:r>
          </a:p>
        </p:txBody>
      </p:sp>
    </p:spTree>
    <p:extLst>
      <p:ext uri="{BB962C8B-B14F-4D97-AF65-F5344CB8AC3E}">
        <p14:creationId xmlns:p14="http://schemas.microsoft.com/office/powerpoint/2010/main" val="227096298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8E4"/>
      </a:lt2>
      <a:accent1>
        <a:srgbClr val="EC70C6"/>
      </a:accent1>
      <a:accent2>
        <a:srgbClr val="E8517A"/>
      </a:accent2>
      <a:accent3>
        <a:srgbClr val="EC8270"/>
      </a:accent3>
      <a:accent4>
        <a:srgbClr val="E2912A"/>
      </a:accent4>
      <a:accent5>
        <a:srgbClr val="A8A650"/>
      </a:accent5>
      <a:accent6>
        <a:srgbClr val="83AF3D"/>
      </a:accent6>
      <a:hlink>
        <a:srgbClr val="568E67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</Words>
  <Application>Microsoft Office PowerPoint</Application>
  <PresentationFormat>Widescreen</PresentationFormat>
  <Paragraphs>73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Meiryo</vt:lpstr>
      <vt:lpstr>Arial</vt:lpstr>
      <vt:lpstr>Cambria Math</vt:lpstr>
      <vt:lpstr>Corbel</vt:lpstr>
      <vt:lpstr>SketchLinesVTI</vt:lpstr>
      <vt:lpstr>General Meeting 30.03.2023</vt:lpstr>
      <vt:lpstr>Agenda</vt:lpstr>
      <vt:lpstr>Encoder</vt:lpstr>
      <vt:lpstr>PowerPoint Presentation</vt:lpstr>
      <vt:lpstr>Preliminary results</vt:lpstr>
      <vt:lpstr>LSTM Decoders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on latent units</vt:lpstr>
      <vt:lpstr>PowerPoint Presentation</vt:lpstr>
      <vt:lpstr>LGBM on latent units</vt:lpstr>
      <vt:lpstr>PowerPoint Presentation</vt:lpstr>
      <vt:lpstr>CNN Decoders</vt:lpstr>
      <vt:lpstr>PowerPoint Presentation</vt:lpstr>
      <vt:lpstr>PowerPoint Presentation</vt:lpstr>
      <vt:lpstr>PowerPoint Presentation</vt:lpstr>
      <vt:lpstr>PowerPoint Presentation</vt:lpstr>
      <vt:lpstr>Tree models were not visualized since there was an error in the plotting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Ensemble ANN decoders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ANN Decoder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Latent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evaluation</vt:lpstr>
      <vt:lpstr>Model comparisons</vt:lpstr>
      <vt:lpstr>Data</vt:lpstr>
      <vt:lpstr>GGM for stats and plotting</vt:lpstr>
    </vt:vector>
  </TitlesOfParts>
  <Company>NGI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Sjur Beyer</dc:creator>
  <cp:lastModifiedBy>Sjur Beyer</cp:lastModifiedBy>
  <cp:revision>12</cp:revision>
  <dcterms:created xsi:type="dcterms:W3CDTF">2023-03-28T12:06:29Z</dcterms:created>
  <dcterms:modified xsi:type="dcterms:W3CDTF">2023-03-30T15:14:08Z</dcterms:modified>
</cp:coreProperties>
</file>